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33CC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C17C6-6122-4529-BE9B-E0392E8A31A2}" type="doc">
      <dgm:prSet loTypeId="urn:microsoft.com/office/officeart/2008/layout/AlternatingHexagons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5E2B064-4DF0-4EEC-84BC-C44EF1D31975}">
      <dgm:prSet phldrT="[Tekst]" custT="1"/>
      <dgm:spPr/>
      <dgm:t>
        <a:bodyPr lIns="36000" tIns="36000" rIns="36000" bIns="36000"/>
        <a:lstStyle/>
        <a:p>
          <a:r>
            <a:rPr lang="pl-PL" sz="1600" b="1" dirty="0" smtClean="0">
              <a:latin typeface="Comic Sans MS" panose="030F0702030302020204" pitchFamily="66" charset="0"/>
            </a:rPr>
            <a:t>języki programowania</a:t>
          </a:r>
          <a:endParaRPr lang="pl-PL" sz="1600" b="1" dirty="0">
            <a:latin typeface="Comic Sans MS" panose="030F0702030302020204" pitchFamily="66" charset="0"/>
          </a:endParaRPr>
        </a:p>
      </dgm:t>
    </dgm:pt>
    <dgm:pt modelId="{C0E18E20-B56D-45EC-8D9F-3440CBDF5816}" type="parTrans" cxnId="{FE45FBF0-FFC5-4D9B-89D2-B847AB5CA7FF}">
      <dgm:prSet/>
      <dgm:spPr/>
      <dgm:t>
        <a:bodyPr/>
        <a:lstStyle/>
        <a:p>
          <a:endParaRPr lang="pl-PL"/>
        </a:p>
      </dgm:t>
    </dgm:pt>
    <dgm:pt modelId="{ADDC12D6-9968-4E3B-8869-3565096301B5}" type="sibTrans" cxnId="{FE45FBF0-FFC5-4D9B-89D2-B847AB5CA7FF}">
      <dgm:prSet custT="1"/>
      <dgm:spPr>
        <a:solidFill>
          <a:srgbClr val="CC00CC"/>
        </a:solidFill>
      </dgm:spPr>
      <dgm:t>
        <a:bodyPr/>
        <a:lstStyle/>
        <a:p>
          <a:r>
            <a:rPr lang="pl-PL" sz="1600" b="1" dirty="0" smtClean="0">
              <a:latin typeface="Comic Sans MS" panose="030F0702030302020204" pitchFamily="66" charset="0"/>
            </a:rPr>
            <a:t>praca w grupie</a:t>
          </a:r>
          <a:endParaRPr lang="pl-PL" sz="1600" b="1" dirty="0">
            <a:latin typeface="Comic Sans MS" panose="030F0702030302020204" pitchFamily="66" charset="0"/>
          </a:endParaRPr>
        </a:p>
      </dgm:t>
    </dgm:pt>
    <dgm:pt modelId="{3C3DA869-7F3D-4FCC-8FE4-B5B5A0A72939}">
      <dgm:prSet phldrT="[Tekst]" custT="1"/>
      <dgm:spPr/>
      <dgm:t>
        <a:bodyPr/>
        <a:lstStyle/>
        <a:p>
          <a:r>
            <a:rPr lang="pl-PL" sz="1400" b="1" dirty="0" smtClean="0">
              <a:latin typeface="Comic Sans MS" panose="030F0702030302020204" pitchFamily="66" charset="0"/>
            </a:rPr>
            <a:t>logiczne myślenie</a:t>
          </a:r>
          <a:endParaRPr lang="pl-PL" sz="1400" b="1" dirty="0">
            <a:latin typeface="Comic Sans MS" panose="030F0702030302020204" pitchFamily="66" charset="0"/>
          </a:endParaRPr>
        </a:p>
      </dgm:t>
    </dgm:pt>
    <dgm:pt modelId="{01C3C05D-CDE5-467F-99BE-C166893C5F3F}" type="parTrans" cxnId="{FD7B4EF8-5ED1-4954-A8B5-281919E2859F}">
      <dgm:prSet/>
      <dgm:spPr/>
      <dgm:t>
        <a:bodyPr/>
        <a:lstStyle/>
        <a:p>
          <a:endParaRPr lang="pl-PL"/>
        </a:p>
      </dgm:t>
    </dgm:pt>
    <dgm:pt modelId="{176DF4D6-958E-4DAE-BCD9-50B59545D3A9}" type="sibTrans" cxnId="{FD7B4EF8-5ED1-4954-A8B5-281919E2859F}">
      <dgm:prSet custT="1"/>
      <dgm:spPr>
        <a:solidFill>
          <a:srgbClr val="0000FF"/>
        </a:solidFill>
      </dgm:spPr>
      <dgm:t>
        <a:bodyPr/>
        <a:lstStyle/>
        <a:p>
          <a:r>
            <a:rPr lang="pl-PL" sz="1600" b="1" dirty="0" smtClean="0">
              <a:latin typeface="Comic Sans MS" panose="030F0702030302020204" pitchFamily="66" charset="0"/>
            </a:rPr>
            <a:t>różne zadania</a:t>
          </a:r>
          <a:endParaRPr lang="pl-PL" sz="1600" b="1" dirty="0">
            <a:latin typeface="Comic Sans MS" panose="030F0702030302020204" pitchFamily="66" charset="0"/>
          </a:endParaRPr>
        </a:p>
      </dgm:t>
    </dgm:pt>
    <dgm:pt modelId="{5B99C10D-6F0C-48A4-9C8D-41D1918A1AA9}">
      <dgm:prSet phldrT="[Tekst]" custT="1"/>
      <dgm:spPr/>
      <dgm:t>
        <a:bodyPr/>
        <a:lstStyle/>
        <a:p>
          <a:r>
            <a:rPr lang="pl-PL" sz="1200" b="1" dirty="0" smtClean="0">
              <a:latin typeface="Comic Sans MS" panose="030F0702030302020204" pitchFamily="66" charset="0"/>
            </a:rPr>
            <a:t>kreatywność</a:t>
          </a:r>
          <a:endParaRPr lang="pl-PL" sz="1200" b="1" dirty="0">
            <a:latin typeface="Comic Sans MS" panose="030F0702030302020204" pitchFamily="66" charset="0"/>
          </a:endParaRPr>
        </a:p>
      </dgm:t>
    </dgm:pt>
    <dgm:pt modelId="{6F5958A6-3D55-4BF6-BB7A-EDE0C70CD088}" type="parTrans" cxnId="{1391C40A-0A2D-4164-854B-318550657761}">
      <dgm:prSet/>
      <dgm:spPr/>
      <dgm:t>
        <a:bodyPr/>
        <a:lstStyle/>
        <a:p>
          <a:endParaRPr lang="pl-PL"/>
        </a:p>
      </dgm:t>
    </dgm:pt>
    <dgm:pt modelId="{2FA7EE3A-D0F1-44F7-B518-C9697CA4B265}" type="sibTrans" cxnId="{1391C40A-0A2D-4164-854B-318550657761}">
      <dgm:prSet custT="1"/>
      <dgm:spPr/>
      <dgm:t>
        <a:bodyPr/>
        <a:lstStyle/>
        <a:p>
          <a:r>
            <a:rPr lang="pl-PL" sz="1400" b="1" dirty="0" smtClean="0">
              <a:latin typeface="Comic Sans MS" panose="030F0702030302020204" pitchFamily="66" charset="0"/>
            </a:rPr>
            <a:t>rodzice</a:t>
          </a:r>
          <a:endParaRPr lang="pl-PL" sz="1400" b="1" dirty="0">
            <a:latin typeface="Comic Sans MS" panose="030F0702030302020204" pitchFamily="66" charset="0"/>
          </a:endParaRPr>
        </a:p>
      </dgm:t>
    </dgm:pt>
    <dgm:pt modelId="{5BF2F941-1FB7-42E7-8A4A-E9E67E4667AE}">
      <dgm:prSet phldrT="[Tekst]" custT="1"/>
      <dgm:spPr/>
      <dgm:t>
        <a:bodyPr/>
        <a:lstStyle/>
        <a:p>
          <a:r>
            <a:rPr lang="pl-PL" sz="1600" b="1" dirty="0" smtClean="0">
              <a:latin typeface="Comic Sans MS" panose="030F0702030302020204" pitchFamily="66" charset="0"/>
            </a:rPr>
            <a:t>pomysły</a:t>
          </a:r>
          <a:endParaRPr lang="pl-PL" sz="1600" b="1" dirty="0">
            <a:latin typeface="Comic Sans MS" panose="030F0702030302020204" pitchFamily="66" charset="0"/>
          </a:endParaRPr>
        </a:p>
      </dgm:t>
    </dgm:pt>
    <dgm:pt modelId="{C1D8B685-1E80-4AF1-AB1F-10300E27946B}" type="sibTrans" cxnId="{F5FF3F2E-04F9-4939-850D-AF98233DB52F}">
      <dgm:prSet custT="1"/>
      <dgm:spPr/>
      <dgm:t>
        <a:bodyPr/>
        <a:lstStyle/>
        <a:p>
          <a:r>
            <a:rPr lang="pl-PL" sz="1400" b="1" dirty="0" smtClean="0">
              <a:latin typeface="Comic Sans MS" panose="030F0702030302020204" pitchFamily="66" charset="0"/>
            </a:rPr>
            <a:t>kodowanie</a:t>
          </a:r>
          <a:endParaRPr lang="pl-PL" sz="1400" b="1" dirty="0">
            <a:latin typeface="Comic Sans MS" panose="030F0702030302020204" pitchFamily="66" charset="0"/>
          </a:endParaRPr>
        </a:p>
      </dgm:t>
    </dgm:pt>
    <dgm:pt modelId="{554F92D7-5B46-425D-863D-4817EC93E148}" type="parTrans" cxnId="{F5FF3F2E-04F9-4939-850D-AF98233DB52F}">
      <dgm:prSet/>
      <dgm:spPr/>
      <dgm:t>
        <a:bodyPr/>
        <a:lstStyle/>
        <a:p>
          <a:endParaRPr lang="pl-PL"/>
        </a:p>
      </dgm:t>
    </dgm:pt>
    <dgm:pt modelId="{CD790688-39D5-42A5-AF2A-858A1E56B3DC}" type="pres">
      <dgm:prSet presAssocID="{E94C17C6-6122-4529-BE9B-E0392E8A31A2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A3A520A-6A16-4A0B-9913-0C7CDE87E53A}" type="pres">
      <dgm:prSet presAssocID="{C5E2B064-4DF0-4EEC-84BC-C44EF1D31975}" presName="composite" presStyleCnt="0"/>
      <dgm:spPr/>
    </dgm:pt>
    <dgm:pt modelId="{B7B7B823-6326-4BDC-AD6C-B689E2704685}" type="pres">
      <dgm:prSet presAssocID="{C5E2B064-4DF0-4EEC-84BC-C44EF1D31975}" presName="Parent1" presStyleLbl="node1" presStyleIdx="0" presStyleCnt="8" custScaleX="121485" custScaleY="99654" custLinFactNeighborX="-728" custLinFactNeighborY="-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08BA7-F1BD-4A18-8482-435EA8D77A6F}" type="pres">
      <dgm:prSet presAssocID="{C5E2B064-4DF0-4EEC-84BC-C44EF1D3197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15C313-1514-4690-BA7C-75892A7C9E5F}" type="pres">
      <dgm:prSet presAssocID="{C5E2B064-4DF0-4EEC-84BC-C44EF1D31975}" presName="BalanceSpacing" presStyleCnt="0"/>
      <dgm:spPr/>
    </dgm:pt>
    <dgm:pt modelId="{C5E3711A-D361-4262-9678-86DACAE94044}" type="pres">
      <dgm:prSet presAssocID="{C5E2B064-4DF0-4EEC-84BC-C44EF1D31975}" presName="BalanceSpacing1" presStyleCnt="0"/>
      <dgm:spPr/>
    </dgm:pt>
    <dgm:pt modelId="{0B980FDF-F647-4EBD-9AB6-10B63EC1196A}" type="pres">
      <dgm:prSet presAssocID="{ADDC12D6-9968-4E3B-8869-3565096301B5}" presName="Accent1Text" presStyleLbl="node1" presStyleIdx="1" presStyleCnt="8"/>
      <dgm:spPr/>
      <dgm:t>
        <a:bodyPr/>
        <a:lstStyle/>
        <a:p>
          <a:endParaRPr lang="pl-PL"/>
        </a:p>
      </dgm:t>
    </dgm:pt>
    <dgm:pt modelId="{CA9E033F-0261-4143-B956-817045CF6E19}" type="pres">
      <dgm:prSet presAssocID="{ADDC12D6-9968-4E3B-8869-3565096301B5}" presName="spaceBetweenRectangles" presStyleCnt="0"/>
      <dgm:spPr/>
    </dgm:pt>
    <dgm:pt modelId="{CF7282DC-E983-47C2-BF44-E3ED9107D179}" type="pres">
      <dgm:prSet presAssocID="{3C3DA869-7F3D-4FCC-8FE4-B5B5A0A72939}" presName="composite" presStyleCnt="0"/>
      <dgm:spPr/>
    </dgm:pt>
    <dgm:pt modelId="{8FC93D7C-0AEE-458B-ADA1-E7E65D05DF97}" type="pres">
      <dgm:prSet presAssocID="{3C3DA869-7F3D-4FCC-8FE4-B5B5A0A72939}" presName="Parent1" presStyleLbl="node1" presStyleIdx="2" presStyleCnt="8" custScaleX="118228" custLinFactNeighborX="3224" custLinFactNeighborY="36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2BEEFD-CA9B-4CF2-BF91-94777ED55CC3}" type="pres">
      <dgm:prSet presAssocID="{3C3DA869-7F3D-4FCC-8FE4-B5B5A0A7293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79CFF9-85B0-4E21-98C5-3BB0602174E7}" type="pres">
      <dgm:prSet presAssocID="{3C3DA869-7F3D-4FCC-8FE4-B5B5A0A72939}" presName="BalanceSpacing" presStyleCnt="0"/>
      <dgm:spPr/>
    </dgm:pt>
    <dgm:pt modelId="{6FAC3305-B9F7-4F2F-A2FD-19EE75AE38CE}" type="pres">
      <dgm:prSet presAssocID="{3C3DA869-7F3D-4FCC-8FE4-B5B5A0A72939}" presName="BalanceSpacing1" presStyleCnt="0"/>
      <dgm:spPr/>
    </dgm:pt>
    <dgm:pt modelId="{C76AD635-60A5-4326-AA1D-93685E0411C3}" type="pres">
      <dgm:prSet presAssocID="{176DF4D6-958E-4DAE-BCD9-50B59545D3A9}" presName="Accent1Text" presStyleLbl="node1" presStyleIdx="3" presStyleCnt="8" custLinFactNeighborX="-643" custLinFactNeighborY="-1983"/>
      <dgm:spPr/>
      <dgm:t>
        <a:bodyPr/>
        <a:lstStyle/>
        <a:p>
          <a:endParaRPr lang="pl-PL"/>
        </a:p>
      </dgm:t>
    </dgm:pt>
    <dgm:pt modelId="{6F40DF13-955F-4997-9874-8CBF9F488548}" type="pres">
      <dgm:prSet presAssocID="{176DF4D6-958E-4DAE-BCD9-50B59545D3A9}" presName="spaceBetweenRectangles" presStyleCnt="0"/>
      <dgm:spPr/>
    </dgm:pt>
    <dgm:pt modelId="{ABA885D4-04FF-4575-82EE-2318B7191242}" type="pres">
      <dgm:prSet presAssocID="{5BF2F941-1FB7-42E7-8A4A-E9E67E4667AE}" presName="composite" presStyleCnt="0"/>
      <dgm:spPr/>
    </dgm:pt>
    <dgm:pt modelId="{CA232C64-46D4-486C-90BA-BBF04A5E0ABC}" type="pres">
      <dgm:prSet presAssocID="{5BF2F941-1FB7-42E7-8A4A-E9E67E4667AE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4FCFE6-78C4-4854-BC3A-58768E230FC7}" type="pres">
      <dgm:prSet presAssocID="{5BF2F941-1FB7-42E7-8A4A-E9E67E4667A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BF9D995-4BF1-4173-A804-D4BC73881779}" type="pres">
      <dgm:prSet presAssocID="{5BF2F941-1FB7-42E7-8A4A-E9E67E4667AE}" presName="BalanceSpacing" presStyleCnt="0"/>
      <dgm:spPr/>
    </dgm:pt>
    <dgm:pt modelId="{18A08F03-7727-457A-938A-2BD61A1E7288}" type="pres">
      <dgm:prSet presAssocID="{5BF2F941-1FB7-42E7-8A4A-E9E67E4667AE}" presName="BalanceSpacing1" presStyleCnt="0"/>
      <dgm:spPr/>
    </dgm:pt>
    <dgm:pt modelId="{3CEAA59C-016D-4814-ADEA-05AC09B3991F}" type="pres">
      <dgm:prSet presAssocID="{C1D8B685-1E80-4AF1-AB1F-10300E27946B}" presName="Accent1Text" presStyleLbl="node1" presStyleIdx="5" presStyleCnt="8" custScaleX="118228"/>
      <dgm:spPr/>
      <dgm:t>
        <a:bodyPr/>
        <a:lstStyle/>
        <a:p>
          <a:endParaRPr lang="pl-PL"/>
        </a:p>
      </dgm:t>
    </dgm:pt>
    <dgm:pt modelId="{6DC60893-0A2A-4192-909D-25858CD30EC2}" type="pres">
      <dgm:prSet presAssocID="{C1D8B685-1E80-4AF1-AB1F-10300E27946B}" presName="spaceBetweenRectangles" presStyleCnt="0"/>
      <dgm:spPr/>
    </dgm:pt>
    <dgm:pt modelId="{90626168-84E5-4BB2-BD3F-6C2EC94BF071}" type="pres">
      <dgm:prSet presAssocID="{5B99C10D-6F0C-48A4-9C8D-41D1918A1AA9}" presName="composite" presStyleCnt="0"/>
      <dgm:spPr/>
    </dgm:pt>
    <dgm:pt modelId="{0045520B-3041-47F8-8B39-6C69EB80E43E}" type="pres">
      <dgm:prSet presAssocID="{5B99C10D-6F0C-48A4-9C8D-41D1918A1AA9}" presName="Parent1" presStyleLbl="node1" presStyleIdx="6" presStyleCnt="8" custScaleX="118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F4835C-657F-44AB-A91F-FC1C3C43C65D}" type="pres">
      <dgm:prSet presAssocID="{5B99C10D-6F0C-48A4-9C8D-41D1918A1AA9}" presName="Childtext1" presStyleLbl="revTx" presStyleIdx="3" presStyleCnt="4" custScaleX="121000" custScaleY="121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80F140-E7B9-4953-BD7F-CE4D9CC04E0A}" type="pres">
      <dgm:prSet presAssocID="{5B99C10D-6F0C-48A4-9C8D-41D1918A1AA9}" presName="BalanceSpacing" presStyleCnt="0"/>
      <dgm:spPr/>
    </dgm:pt>
    <dgm:pt modelId="{B8C017A0-944B-4AA0-B4E4-8E25D59BD0DE}" type="pres">
      <dgm:prSet presAssocID="{5B99C10D-6F0C-48A4-9C8D-41D1918A1AA9}" presName="BalanceSpacing1" presStyleCnt="0"/>
      <dgm:spPr/>
    </dgm:pt>
    <dgm:pt modelId="{CFAD6C48-703C-45E0-903C-FCDD8E86B51E}" type="pres">
      <dgm:prSet presAssocID="{2FA7EE3A-D0F1-44F7-B518-C9697CA4B265}" presName="Accent1Text" presStyleLbl="node1" presStyleIdx="7" presStyleCnt="8" custLinFactNeighborX="-5319" custLinFactNeighborY="-3991"/>
      <dgm:spPr/>
      <dgm:t>
        <a:bodyPr/>
        <a:lstStyle/>
        <a:p>
          <a:endParaRPr lang="pl-PL"/>
        </a:p>
      </dgm:t>
    </dgm:pt>
  </dgm:ptLst>
  <dgm:cxnLst>
    <dgm:cxn modelId="{1391C40A-0A2D-4164-854B-318550657761}" srcId="{E94C17C6-6122-4529-BE9B-E0392E8A31A2}" destId="{5B99C10D-6F0C-48A4-9C8D-41D1918A1AA9}" srcOrd="3" destOrd="0" parTransId="{6F5958A6-3D55-4BF6-BB7A-EDE0C70CD088}" sibTransId="{2FA7EE3A-D0F1-44F7-B518-C9697CA4B265}"/>
    <dgm:cxn modelId="{FE45FBF0-FFC5-4D9B-89D2-B847AB5CA7FF}" srcId="{E94C17C6-6122-4529-BE9B-E0392E8A31A2}" destId="{C5E2B064-4DF0-4EEC-84BC-C44EF1D31975}" srcOrd="0" destOrd="0" parTransId="{C0E18E20-B56D-45EC-8D9F-3440CBDF5816}" sibTransId="{ADDC12D6-9968-4E3B-8869-3565096301B5}"/>
    <dgm:cxn modelId="{8ACE4074-8443-4924-917E-469FBD4F9818}" type="presOf" srcId="{5B99C10D-6F0C-48A4-9C8D-41D1918A1AA9}" destId="{0045520B-3041-47F8-8B39-6C69EB80E43E}" srcOrd="0" destOrd="0" presId="urn:microsoft.com/office/officeart/2008/layout/AlternatingHexagons"/>
    <dgm:cxn modelId="{8FDDB74D-F0EC-4B57-8746-A8A4A3E145F6}" type="presOf" srcId="{176DF4D6-958E-4DAE-BCD9-50B59545D3A9}" destId="{C76AD635-60A5-4326-AA1D-93685E0411C3}" srcOrd="0" destOrd="0" presId="urn:microsoft.com/office/officeart/2008/layout/AlternatingHexagons"/>
    <dgm:cxn modelId="{15906A49-1ED0-4EE0-9733-D2D5CF97FC6E}" type="presOf" srcId="{E94C17C6-6122-4529-BE9B-E0392E8A31A2}" destId="{CD790688-39D5-42A5-AF2A-858A1E56B3DC}" srcOrd="0" destOrd="0" presId="urn:microsoft.com/office/officeart/2008/layout/AlternatingHexagons"/>
    <dgm:cxn modelId="{F5FF3F2E-04F9-4939-850D-AF98233DB52F}" srcId="{E94C17C6-6122-4529-BE9B-E0392E8A31A2}" destId="{5BF2F941-1FB7-42E7-8A4A-E9E67E4667AE}" srcOrd="2" destOrd="0" parTransId="{554F92D7-5B46-425D-863D-4817EC93E148}" sibTransId="{C1D8B685-1E80-4AF1-AB1F-10300E27946B}"/>
    <dgm:cxn modelId="{AFB42B5B-89F0-41E8-A41B-087BAF418AEB}" type="presOf" srcId="{C5E2B064-4DF0-4EEC-84BC-C44EF1D31975}" destId="{B7B7B823-6326-4BDC-AD6C-B689E2704685}" srcOrd="0" destOrd="0" presId="urn:microsoft.com/office/officeart/2008/layout/AlternatingHexagons"/>
    <dgm:cxn modelId="{380E4FDD-B27C-4BCD-AED3-A84232FFFDE7}" type="presOf" srcId="{2FA7EE3A-D0F1-44F7-B518-C9697CA4B265}" destId="{CFAD6C48-703C-45E0-903C-FCDD8E86B51E}" srcOrd="0" destOrd="0" presId="urn:microsoft.com/office/officeart/2008/layout/AlternatingHexagons"/>
    <dgm:cxn modelId="{FD7B4EF8-5ED1-4954-A8B5-281919E2859F}" srcId="{E94C17C6-6122-4529-BE9B-E0392E8A31A2}" destId="{3C3DA869-7F3D-4FCC-8FE4-B5B5A0A72939}" srcOrd="1" destOrd="0" parTransId="{01C3C05D-CDE5-467F-99BE-C166893C5F3F}" sibTransId="{176DF4D6-958E-4DAE-BCD9-50B59545D3A9}"/>
    <dgm:cxn modelId="{DB73CB5F-20CC-4E42-9288-93A0363E9C9B}" type="presOf" srcId="{5BF2F941-1FB7-42E7-8A4A-E9E67E4667AE}" destId="{CA232C64-46D4-486C-90BA-BBF04A5E0ABC}" srcOrd="0" destOrd="0" presId="urn:microsoft.com/office/officeart/2008/layout/AlternatingHexagons"/>
    <dgm:cxn modelId="{6EA297B3-711A-4CE5-A311-3C794E9EF26B}" type="presOf" srcId="{ADDC12D6-9968-4E3B-8869-3565096301B5}" destId="{0B980FDF-F647-4EBD-9AB6-10B63EC1196A}" srcOrd="0" destOrd="0" presId="urn:microsoft.com/office/officeart/2008/layout/AlternatingHexagons"/>
    <dgm:cxn modelId="{48DACB0F-4E1B-4169-ABA0-E738CFD24A99}" type="presOf" srcId="{C1D8B685-1E80-4AF1-AB1F-10300E27946B}" destId="{3CEAA59C-016D-4814-ADEA-05AC09B3991F}" srcOrd="0" destOrd="0" presId="urn:microsoft.com/office/officeart/2008/layout/AlternatingHexagons"/>
    <dgm:cxn modelId="{4FFFDCDC-1253-4D4B-921D-C71063D354D9}" type="presOf" srcId="{3C3DA869-7F3D-4FCC-8FE4-B5B5A0A72939}" destId="{8FC93D7C-0AEE-458B-ADA1-E7E65D05DF97}" srcOrd="0" destOrd="0" presId="urn:microsoft.com/office/officeart/2008/layout/AlternatingHexagons"/>
    <dgm:cxn modelId="{0E85ED7A-3491-492C-9D82-D6309C30CF97}" type="presParOf" srcId="{CD790688-39D5-42A5-AF2A-858A1E56B3DC}" destId="{2A3A520A-6A16-4A0B-9913-0C7CDE87E53A}" srcOrd="0" destOrd="0" presId="urn:microsoft.com/office/officeart/2008/layout/AlternatingHexagons"/>
    <dgm:cxn modelId="{710CE006-D21F-49DB-983D-229F6E5F80AB}" type="presParOf" srcId="{2A3A520A-6A16-4A0B-9913-0C7CDE87E53A}" destId="{B7B7B823-6326-4BDC-AD6C-B689E2704685}" srcOrd="0" destOrd="0" presId="urn:microsoft.com/office/officeart/2008/layout/AlternatingHexagons"/>
    <dgm:cxn modelId="{F4E82538-2BB4-445C-97B8-CF77CAB7F0BE}" type="presParOf" srcId="{2A3A520A-6A16-4A0B-9913-0C7CDE87E53A}" destId="{8F308BA7-F1BD-4A18-8482-435EA8D77A6F}" srcOrd="1" destOrd="0" presId="urn:microsoft.com/office/officeart/2008/layout/AlternatingHexagons"/>
    <dgm:cxn modelId="{1DF913CB-5863-4A31-89BB-3716A69D3AD7}" type="presParOf" srcId="{2A3A520A-6A16-4A0B-9913-0C7CDE87E53A}" destId="{3715C313-1514-4690-BA7C-75892A7C9E5F}" srcOrd="2" destOrd="0" presId="urn:microsoft.com/office/officeart/2008/layout/AlternatingHexagons"/>
    <dgm:cxn modelId="{0597DB42-1146-4425-938E-BCF1B3B81F3E}" type="presParOf" srcId="{2A3A520A-6A16-4A0B-9913-0C7CDE87E53A}" destId="{C5E3711A-D361-4262-9678-86DACAE94044}" srcOrd="3" destOrd="0" presId="urn:microsoft.com/office/officeart/2008/layout/AlternatingHexagons"/>
    <dgm:cxn modelId="{E9F0045B-4CD0-4B70-8830-468C48D89B32}" type="presParOf" srcId="{2A3A520A-6A16-4A0B-9913-0C7CDE87E53A}" destId="{0B980FDF-F647-4EBD-9AB6-10B63EC1196A}" srcOrd="4" destOrd="0" presId="urn:microsoft.com/office/officeart/2008/layout/AlternatingHexagons"/>
    <dgm:cxn modelId="{DE1C1419-8767-4E2A-9040-792352E65685}" type="presParOf" srcId="{CD790688-39D5-42A5-AF2A-858A1E56B3DC}" destId="{CA9E033F-0261-4143-B956-817045CF6E19}" srcOrd="1" destOrd="0" presId="urn:microsoft.com/office/officeart/2008/layout/AlternatingHexagons"/>
    <dgm:cxn modelId="{9A3AD4F8-8EC8-4153-A90D-DB863CAD575C}" type="presParOf" srcId="{CD790688-39D5-42A5-AF2A-858A1E56B3DC}" destId="{CF7282DC-E983-47C2-BF44-E3ED9107D179}" srcOrd="2" destOrd="0" presId="urn:microsoft.com/office/officeart/2008/layout/AlternatingHexagons"/>
    <dgm:cxn modelId="{A517293F-2D70-426D-A27E-DD6536E59382}" type="presParOf" srcId="{CF7282DC-E983-47C2-BF44-E3ED9107D179}" destId="{8FC93D7C-0AEE-458B-ADA1-E7E65D05DF97}" srcOrd="0" destOrd="0" presId="urn:microsoft.com/office/officeart/2008/layout/AlternatingHexagons"/>
    <dgm:cxn modelId="{41218165-4C2D-42BD-B6A4-D83F7CE0F8AD}" type="presParOf" srcId="{CF7282DC-E983-47C2-BF44-E3ED9107D179}" destId="{062BEEFD-CA9B-4CF2-BF91-94777ED55CC3}" srcOrd="1" destOrd="0" presId="urn:microsoft.com/office/officeart/2008/layout/AlternatingHexagons"/>
    <dgm:cxn modelId="{D1D15314-1768-4CEB-BBAC-B2EAE23318A9}" type="presParOf" srcId="{CF7282DC-E983-47C2-BF44-E3ED9107D179}" destId="{FA79CFF9-85B0-4E21-98C5-3BB0602174E7}" srcOrd="2" destOrd="0" presId="urn:microsoft.com/office/officeart/2008/layout/AlternatingHexagons"/>
    <dgm:cxn modelId="{D1A8F258-C43F-43ED-863A-B7FBD0DE3550}" type="presParOf" srcId="{CF7282DC-E983-47C2-BF44-E3ED9107D179}" destId="{6FAC3305-B9F7-4F2F-A2FD-19EE75AE38CE}" srcOrd="3" destOrd="0" presId="urn:microsoft.com/office/officeart/2008/layout/AlternatingHexagons"/>
    <dgm:cxn modelId="{76FE1A4D-10B1-4972-B153-B929A7A7C0BF}" type="presParOf" srcId="{CF7282DC-E983-47C2-BF44-E3ED9107D179}" destId="{C76AD635-60A5-4326-AA1D-93685E0411C3}" srcOrd="4" destOrd="0" presId="urn:microsoft.com/office/officeart/2008/layout/AlternatingHexagons"/>
    <dgm:cxn modelId="{7C9FB96B-7E58-45EB-BEE6-C700BC6E617A}" type="presParOf" srcId="{CD790688-39D5-42A5-AF2A-858A1E56B3DC}" destId="{6F40DF13-955F-4997-9874-8CBF9F488548}" srcOrd="3" destOrd="0" presId="urn:microsoft.com/office/officeart/2008/layout/AlternatingHexagons"/>
    <dgm:cxn modelId="{3A1DF6A0-1FB6-4821-943D-0C1BD14415AB}" type="presParOf" srcId="{CD790688-39D5-42A5-AF2A-858A1E56B3DC}" destId="{ABA885D4-04FF-4575-82EE-2318B7191242}" srcOrd="4" destOrd="0" presId="urn:microsoft.com/office/officeart/2008/layout/AlternatingHexagons"/>
    <dgm:cxn modelId="{991C5308-F1EC-4C81-96DA-788EE602952E}" type="presParOf" srcId="{ABA885D4-04FF-4575-82EE-2318B7191242}" destId="{CA232C64-46D4-486C-90BA-BBF04A5E0ABC}" srcOrd="0" destOrd="0" presId="urn:microsoft.com/office/officeart/2008/layout/AlternatingHexagons"/>
    <dgm:cxn modelId="{C1D2A30C-6103-4501-8437-B04F48D245F8}" type="presParOf" srcId="{ABA885D4-04FF-4575-82EE-2318B7191242}" destId="{964FCFE6-78C4-4854-BC3A-58768E230FC7}" srcOrd="1" destOrd="0" presId="urn:microsoft.com/office/officeart/2008/layout/AlternatingHexagons"/>
    <dgm:cxn modelId="{B1776867-ABCD-41B0-9343-0B58001C1999}" type="presParOf" srcId="{ABA885D4-04FF-4575-82EE-2318B7191242}" destId="{5BF9D995-4BF1-4173-A804-D4BC73881779}" srcOrd="2" destOrd="0" presId="urn:microsoft.com/office/officeart/2008/layout/AlternatingHexagons"/>
    <dgm:cxn modelId="{6898C88E-9736-453F-AAC9-727204A09E5D}" type="presParOf" srcId="{ABA885D4-04FF-4575-82EE-2318B7191242}" destId="{18A08F03-7727-457A-938A-2BD61A1E7288}" srcOrd="3" destOrd="0" presId="urn:microsoft.com/office/officeart/2008/layout/AlternatingHexagons"/>
    <dgm:cxn modelId="{8F709AC4-027C-4C53-BE3A-7922A515FDD8}" type="presParOf" srcId="{ABA885D4-04FF-4575-82EE-2318B7191242}" destId="{3CEAA59C-016D-4814-ADEA-05AC09B3991F}" srcOrd="4" destOrd="0" presId="urn:microsoft.com/office/officeart/2008/layout/AlternatingHexagons"/>
    <dgm:cxn modelId="{55029C8A-4743-40FA-9850-07319F97444A}" type="presParOf" srcId="{CD790688-39D5-42A5-AF2A-858A1E56B3DC}" destId="{6DC60893-0A2A-4192-909D-25858CD30EC2}" srcOrd="5" destOrd="0" presId="urn:microsoft.com/office/officeart/2008/layout/AlternatingHexagons"/>
    <dgm:cxn modelId="{56C6ED4C-CE85-4DDD-B0E0-D1BECE3E5A60}" type="presParOf" srcId="{CD790688-39D5-42A5-AF2A-858A1E56B3DC}" destId="{90626168-84E5-4BB2-BD3F-6C2EC94BF071}" srcOrd="6" destOrd="0" presId="urn:microsoft.com/office/officeart/2008/layout/AlternatingHexagons"/>
    <dgm:cxn modelId="{B2B6BAB8-4C65-47D9-88F9-8D8A7749DAA3}" type="presParOf" srcId="{90626168-84E5-4BB2-BD3F-6C2EC94BF071}" destId="{0045520B-3041-47F8-8B39-6C69EB80E43E}" srcOrd="0" destOrd="0" presId="urn:microsoft.com/office/officeart/2008/layout/AlternatingHexagons"/>
    <dgm:cxn modelId="{170A7436-C5E3-4A8A-9D35-320073D08D35}" type="presParOf" srcId="{90626168-84E5-4BB2-BD3F-6C2EC94BF071}" destId="{20F4835C-657F-44AB-A91F-FC1C3C43C65D}" srcOrd="1" destOrd="0" presId="urn:microsoft.com/office/officeart/2008/layout/AlternatingHexagons"/>
    <dgm:cxn modelId="{F6666468-4776-438F-A84B-8C58AEFF6E90}" type="presParOf" srcId="{90626168-84E5-4BB2-BD3F-6C2EC94BF071}" destId="{D080F140-E7B9-4953-BD7F-CE4D9CC04E0A}" srcOrd="2" destOrd="0" presId="urn:microsoft.com/office/officeart/2008/layout/AlternatingHexagons"/>
    <dgm:cxn modelId="{036C3D91-677B-4432-82C8-2096DF7DFFC6}" type="presParOf" srcId="{90626168-84E5-4BB2-BD3F-6C2EC94BF071}" destId="{B8C017A0-944B-4AA0-B4E4-8E25D59BD0DE}" srcOrd="3" destOrd="0" presId="urn:microsoft.com/office/officeart/2008/layout/AlternatingHexagons"/>
    <dgm:cxn modelId="{DE05E10D-1665-4665-B5B0-419D9CCF5ED8}" type="presParOf" srcId="{90626168-84E5-4BB2-BD3F-6C2EC94BF071}" destId="{CFAD6C48-703C-45E0-903C-FCDD8E86B51E}" srcOrd="4" destOrd="0" presId="urn:microsoft.com/office/officeart/2008/layout/AlternatingHexagons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7B823-6326-4BDC-AD6C-B689E2704685}">
      <dsp:nvSpPr>
        <dsp:cNvPr id="0" name=""/>
        <dsp:cNvSpPr/>
      </dsp:nvSpPr>
      <dsp:spPr>
        <a:xfrm rot="5400000">
          <a:off x="1612762" y="-37516"/>
          <a:ext cx="1533343" cy="162624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Comic Sans MS" panose="030F0702030302020204" pitchFamily="66" charset="0"/>
            </a:rPr>
            <a:t>języki programowania</a:t>
          </a:r>
          <a:endParaRPr lang="pl-PL" sz="1600" b="1" kern="1200" dirty="0">
            <a:latin typeface="Comic Sans MS" panose="030F0702030302020204" pitchFamily="66" charset="0"/>
          </a:endParaRPr>
        </a:p>
      </dsp:txBody>
      <dsp:txXfrm rot="-5400000">
        <a:off x="1837351" y="264493"/>
        <a:ext cx="1084165" cy="1022229"/>
      </dsp:txXfrm>
    </dsp:sp>
    <dsp:sp modelId="{8F308BA7-F1BD-4A18-8482-435EA8D77A6F}">
      <dsp:nvSpPr>
        <dsp:cNvPr id="0" name=""/>
        <dsp:cNvSpPr/>
      </dsp:nvSpPr>
      <dsp:spPr>
        <a:xfrm>
          <a:off x="2707" y="315192"/>
          <a:ext cx="1661760" cy="92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80FDF-F647-4EBD-9AB6-10B63EC1196A}">
      <dsp:nvSpPr>
        <dsp:cNvPr id="0" name=""/>
        <dsp:cNvSpPr/>
      </dsp:nvSpPr>
      <dsp:spPr>
        <a:xfrm rot="5400000">
          <a:off x="3065577" y="107471"/>
          <a:ext cx="1538667" cy="1338640"/>
        </a:xfrm>
        <a:prstGeom prst="hexagon">
          <a:avLst>
            <a:gd name="adj" fmla="val 25000"/>
            <a:gd name="vf" fmla="val 115470"/>
          </a:avLst>
        </a:prstGeom>
        <a:solidFill>
          <a:srgbClr val="CC00CC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Comic Sans MS" panose="030F0702030302020204" pitchFamily="66" charset="0"/>
            </a:rPr>
            <a:t>praca w grupie</a:t>
          </a:r>
          <a:endParaRPr lang="pl-PL" sz="1600" b="1" kern="1200" dirty="0">
            <a:latin typeface="Comic Sans MS" panose="030F0702030302020204" pitchFamily="66" charset="0"/>
          </a:endParaRPr>
        </a:p>
      </dsp:txBody>
      <dsp:txXfrm rot="-5400000">
        <a:off x="3374195" y="247234"/>
        <a:ext cx="921430" cy="1059115"/>
      </dsp:txXfrm>
    </dsp:sp>
    <dsp:sp modelId="{8FC93D7C-0AEE-458B-ADA1-E7E65D05DF97}">
      <dsp:nvSpPr>
        <dsp:cNvPr id="0" name=""/>
        <dsp:cNvSpPr/>
      </dsp:nvSpPr>
      <dsp:spPr>
        <a:xfrm rot="5400000">
          <a:off x="2388639" y="1347819"/>
          <a:ext cx="1538667" cy="158264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748270"/>
            <a:satOff val="25508"/>
            <a:lumOff val="112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omic Sans MS" panose="030F0702030302020204" pitchFamily="66" charset="0"/>
            </a:rPr>
            <a:t>logiczne myślenie</a:t>
          </a:r>
          <a:endParaRPr lang="pl-PL" sz="1400" b="1" kern="1200" dirty="0">
            <a:latin typeface="Comic Sans MS" panose="030F0702030302020204" pitchFamily="66" charset="0"/>
          </a:endParaRPr>
        </a:p>
      </dsp:txBody>
      <dsp:txXfrm rot="-5400000">
        <a:off x="2630423" y="1626254"/>
        <a:ext cx="1055098" cy="1025778"/>
      </dsp:txXfrm>
    </dsp:sp>
    <dsp:sp modelId="{062BEEFD-CA9B-4CF2-BF91-94777ED55CC3}">
      <dsp:nvSpPr>
        <dsp:cNvPr id="0" name=""/>
        <dsp:cNvSpPr/>
      </dsp:nvSpPr>
      <dsp:spPr>
        <a:xfrm>
          <a:off x="3824756" y="1621212"/>
          <a:ext cx="1717152" cy="92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D635-60A5-4326-AA1D-93685E0411C3}">
      <dsp:nvSpPr>
        <dsp:cNvPr id="0" name=""/>
        <dsp:cNvSpPr/>
      </dsp:nvSpPr>
      <dsp:spPr>
        <a:xfrm rot="5400000">
          <a:off x="891142" y="1382980"/>
          <a:ext cx="1538667" cy="1338640"/>
        </a:xfrm>
        <a:prstGeom prst="hexagon">
          <a:avLst>
            <a:gd name="adj" fmla="val 25000"/>
            <a:gd name="vf" fmla="val 115470"/>
          </a:avLst>
        </a:prstGeom>
        <a:solidFill>
          <a:srgbClr val="0000FF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Comic Sans MS" panose="030F0702030302020204" pitchFamily="66" charset="0"/>
            </a:rPr>
            <a:t>różne zadania</a:t>
          </a:r>
          <a:endParaRPr lang="pl-PL" sz="1600" b="1" kern="1200" dirty="0">
            <a:latin typeface="Comic Sans MS" panose="030F0702030302020204" pitchFamily="66" charset="0"/>
          </a:endParaRPr>
        </a:p>
      </dsp:txBody>
      <dsp:txXfrm rot="-5400000">
        <a:off x="1199760" y="1522743"/>
        <a:ext cx="921430" cy="1059115"/>
      </dsp:txXfrm>
    </dsp:sp>
    <dsp:sp modelId="{CA232C64-46D4-486C-90BA-BBF04A5E0ABC}">
      <dsp:nvSpPr>
        <dsp:cNvPr id="0" name=""/>
        <dsp:cNvSpPr/>
      </dsp:nvSpPr>
      <dsp:spPr>
        <a:xfrm rot="5400000">
          <a:off x="1619846" y="2719513"/>
          <a:ext cx="1538667" cy="13386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496540"/>
            <a:satOff val="51015"/>
            <a:lumOff val="22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Comic Sans MS" panose="030F0702030302020204" pitchFamily="66" charset="0"/>
            </a:rPr>
            <a:t>pomysły</a:t>
          </a:r>
          <a:endParaRPr lang="pl-PL" sz="1600" b="1" kern="1200" dirty="0">
            <a:latin typeface="Comic Sans MS" panose="030F0702030302020204" pitchFamily="66" charset="0"/>
          </a:endParaRPr>
        </a:p>
      </dsp:txBody>
      <dsp:txXfrm rot="-5400000">
        <a:off x="1928464" y="2859276"/>
        <a:ext cx="921430" cy="1059115"/>
      </dsp:txXfrm>
    </dsp:sp>
    <dsp:sp modelId="{964FCFE6-78C4-4854-BC3A-58768E230FC7}">
      <dsp:nvSpPr>
        <dsp:cNvPr id="0" name=""/>
        <dsp:cNvSpPr/>
      </dsp:nvSpPr>
      <dsp:spPr>
        <a:xfrm>
          <a:off x="2707" y="2927233"/>
          <a:ext cx="1661760" cy="92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A59C-016D-4814-ADEA-05AC09B3991F}">
      <dsp:nvSpPr>
        <dsp:cNvPr id="0" name=""/>
        <dsp:cNvSpPr/>
      </dsp:nvSpPr>
      <dsp:spPr>
        <a:xfrm rot="5400000">
          <a:off x="3065577" y="2597509"/>
          <a:ext cx="1538667" cy="158264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370675"/>
            <a:satOff val="63769"/>
            <a:lumOff val="281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omic Sans MS" panose="030F0702030302020204" pitchFamily="66" charset="0"/>
            </a:rPr>
            <a:t>kodowanie</a:t>
          </a:r>
          <a:endParaRPr lang="pl-PL" sz="1400" b="1" kern="1200" dirty="0">
            <a:latin typeface="Comic Sans MS" panose="030F0702030302020204" pitchFamily="66" charset="0"/>
          </a:endParaRPr>
        </a:p>
      </dsp:txBody>
      <dsp:txXfrm rot="-5400000">
        <a:off x="3307361" y="2875944"/>
        <a:ext cx="1055098" cy="1025778"/>
      </dsp:txXfrm>
    </dsp:sp>
    <dsp:sp modelId="{0045520B-3041-47F8-8B39-6C69EB80E43E}">
      <dsp:nvSpPr>
        <dsp:cNvPr id="0" name=""/>
        <dsp:cNvSpPr/>
      </dsp:nvSpPr>
      <dsp:spPr>
        <a:xfrm rot="5400000">
          <a:off x="2255331" y="3903530"/>
          <a:ext cx="1538667" cy="158264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1244810"/>
            <a:satOff val="76523"/>
            <a:lumOff val="337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latin typeface="Comic Sans MS" panose="030F0702030302020204" pitchFamily="66" charset="0"/>
            </a:rPr>
            <a:t>kreatywność</a:t>
          </a:r>
          <a:endParaRPr lang="pl-PL" sz="1200" b="1" kern="1200" dirty="0">
            <a:latin typeface="Comic Sans MS" panose="030F0702030302020204" pitchFamily="66" charset="0"/>
          </a:endParaRPr>
        </a:p>
      </dsp:txBody>
      <dsp:txXfrm rot="-5400000">
        <a:off x="2497115" y="4181965"/>
        <a:ext cx="1055098" cy="1025778"/>
      </dsp:txXfrm>
    </dsp:sp>
    <dsp:sp modelId="{20F4835C-657F-44AB-A91F-FC1C3C43C65D}">
      <dsp:nvSpPr>
        <dsp:cNvPr id="0" name=""/>
        <dsp:cNvSpPr/>
      </dsp:nvSpPr>
      <dsp:spPr>
        <a:xfrm>
          <a:off x="3554304" y="4136317"/>
          <a:ext cx="2077754" cy="111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D6C48-703C-45E0-903C-FCDD8E86B51E}">
      <dsp:nvSpPr>
        <dsp:cNvPr id="0" name=""/>
        <dsp:cNvSpPr/>
      </dsp:nvSpPr>
      <dsp:spPr>
        <a:xfrm rot="5400000">
          <a:off x="738397" y="3964125"/>
          <a:ext cx="1538667" cy="13386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omic Sans MS" panose="030F0702030302020204" pitchFamily="66" charset="0"/>
            </a:rPr>
            <a:t>rodzice</a:t>
          </a:r>
          <a:endParaRPr lang="pl-PL" sz="1400" b="1" kern="1200" dirty="0">
            <a:latin typeface="Comic Sans MS" panose="030F0702030302020204" pitchFamily="66" charset="0"/>
          </a:endParaRPr>
        </a:p>
      </dsp:txBody>
      <dsp:txXfrm rot="-5400000">
        <a:off x="1047015" y="4103888"/>
        <a:ext cx="921430" cy="105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6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30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D2790F-42FB-447C-A0FA-BB4DA495FC29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3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pPr rtl="0"/>
            <a:fld id="{ADAA0249-7135-4306-9E8E-3963C8AF18A8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95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22C426-BE82-4BBF-A7E8-5EBB385F9A51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4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2CC1AC-2EA9-46A4-979E-0CC91157F751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04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DCC613-FE3B-4C22-AEEB-28E778C08C0C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4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E05A6-FB92-4B93-96E0-66FC69E3DA5C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3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3B8107-1558-4355-BD00-7072B82C4D92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3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692038-42AB-44DB-B19F-A44D13DD4984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9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79318D-F4E1-46E7-BAD4-732E7BA81888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534BA3-2385-43C0-A14A-2331EC9BE71A}" type="datetime1">
              <a:rPr lang="pl-PL" smtClean="0"/>
              <a:t>2017-06-16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5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2017-06-16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71338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tudio.code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5780" y="1991556"/>
            <a:ext cx="11449272" cy="2808312"/>
          </a:xfrm>
        </p:spPr>
        <p:txBody>
          <a:bodyPr rtlCol="0"/>
          <a:lstStyle/>
          <a:p>
            <a:pPr rtl="0"/>
            <a:r>
              <a:rPr lang="pl-PL" b="1" dirty="0" smtClean="0">
                <a:latin typeface="Comic Sans MS" panose="030F0702030302020204" pitchFamily="66" charset="0"/>
              </a:rPr>
              <a:t>Programowanie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dla każdego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5590655"/>
            <a:ext cx="9141619" cy="504056"/>
          </a:xfrm>
        </p:spPr>
        <p:txBody>
          <a:bodyPr rtlCol="0"/>
          <a:lstStyle/>
          <a:p>
            <a:pPr rtl="0"/>
            <a:r>
              <a:rPr lang="pl-PL" b="1" dirty="0" smtClean="0">
                <a:latin typeface="Comic Sans MS" panose="030F0702030302020204" pitchFamily="66" charset="0"/>
              </a:rPr>
              <a:t>Szkoła Podstawowa im. Mikołaja Kopernika w Sławkowie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52" y="4112091"/>
            <a:ext cx="1833527" cy="1375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1845940" y="83143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latin typeface="Comic Sans MS" panose="030F0702030302020204" pitchFamily="66" charset="0"/>
              </a:rPr>
              <a:t>Program </a:t>
            </a:r>
            <a:r>
              <a:rPr lang="pl-PL" b="1" dirty="0" smtClean="0">
                <a:latin typeface="Comic Sans MS" panose="030F0702030302020204" pitchFamily="66" charset="0"/>
              </a:rPr>
              <a:t>pilotażowy dotyczący </a:t>
            </a:r>
            <a:r>
              <a:rPr lang="pl-PL" b="1" dirty="0">
                <a:latin typeface="Comic Sans MS" panose="030F0702030302020204" pitchFamily="66" charset="0"/>
              </a:rPr>
              <a:t>wprowadzenia nauki </a:t>
            </a:r>
            <a:r>
              <a:rPr lang="pl-PL" b="1" dirty="0" smtClean="0">
                <a:latin typeface="Comic Sans MS" panose="030F0702030302020204" pitchFamily="66" charset="0"/>
              </a:rPr>
              <a:t>programowania w szkole</a:t>
            </a:r>
            <a:r>
              <a:rPr lang="pl-PL" b="1" dirty="0"/>
              <a:t> </a:t>
            </a:r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 smtClean="0">
                <a:latin typeface="Comic Sans MS" panose="030F0702030302020204" pitchFamily="66" charset="0"/>
              </a:rPr>
              <a:t>Programowanie dla każdego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89757" y="2132856"/>
            <a:ext cx="11999068" cy="4206240"/>
          </a:xfrm>
        </p:spPr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W roku szkolnym 2016/2017 wprowadziliśmy do klas I – VI naukę programowania.</a:t>
            </a:r>
          </a:p>
          <a:p>
            <a:pPr marL="457200" indent="-457200" rtl="0">
              <a:buFont typeface="+mj-lt"/>
              <a:buAutoNum type="arabicPeriod"/>
            </a:pPr>
            <a:r>
              <a:rPr lang="pl-PL" dirty="0" smtClean="0">
                <a:latin typeface="Comic Sans MS" panose="030F0702030302020204" pitchFamily="66" charset="0"/>
              </a:rPr>
              <a:t>Przetestowaliśmy następujące rozwiązania służące nauce programowania:</a:t>
            </a:r>
          </a:p>
          <a:p>
            <a:pPr lvl="2"/>
            <a:r>
              <a:rPr lang="pl-PL" sz="2200" dirty="0" smtClean="0">
                <a:latin typeface="Comic Sans MS" panose="030F0702030302020204" pitchFamily="66" charset="0"/>
              </a:rPr>
              <a:t>Baltie</a:t>
            </a:r>
          </a:p>
          <a:p>
            <a:pPr lvl="2"/>
            <a:r>
              <a:rPr lang="pl-PL" sz="2200" dirty="0" err="1" smtClean="0">
                <a:latin typeface="Comic Sans MS" panose="030F0702030302020204" pitchFamily="66" charset="0"/>
              </a:rPr>
              <a:t>Logomocja</a:t>
            </a:r>
            <a:endParaRPr lang="pl-PL" sz="2200" dirty="0" smtClean="0">
              <a:latin typeface="Comic Sans MS" panose="030F0702030302020204" pitchFamily="66" charset="0"/>
            </a:endParaRPr>
          </a:p>
          <a:p>
            <a:pPr lvl="2"/>
            <a:r>
              <a:rPr lang="pl-PL" sz="2200" dirty="0" err="1" smtClean="0">
                <a:latin typeface="Comic Sans MS" panose="030F0702030302020204" pitchFamily="66" charset="0"/>
              </a:rPr>
              <a:t>Scratch</a:t>
            </a:r>
            <a:endParaRPr lang="pl-PL" sz="2200" dirty="0" smtClean="0">
              <a:latin typeface="Comic Sans MS" panose="030F0702030302020204" pitchFamily="66" charset="0"/>
            </a:endParaRPr>
          </a:p>
          <a:p>
            <a:pPr lvl="2"/>
            <a:r>
              <a:rPr lang="pl-PL" sz="2200" dirty="0" smtClean="0">
                <a:latin typeface="Comic Sans MS" panose="030F0702030302020204" pitchFamily="66" charset="0"/>
              </a:rPr>
              <a:t>Kodowanie bez komputera</a:t>
            </a:r>
          </a:p>
          <a:p>
            <a:pPr lvl="2"/>
            <a:r>
              <a:rPr lang="pl-PL" sz="2200" dirty="0" smtClean="0">
                <a:latin typeface="Comic Sans MS" panose="030F0702030302020204" pitchFamily="66" charset="0"/>
              </a:rPr>
              <a:t>Kodowanie na stronie </a:t>
            </a:r>
            <a:r>
              <a:rPr lang="pl-PL" sz="2200" dirty="0" smtClean="0">
                <a:latin typeface="Comic Sans MS" panose="030F0702030302020204" pitchFamily="66" charset="0"/>
                <a:hlinkClick r:id="rId3"/>
              </a:rPr>
              <a:t>studio.code.org</a:t>
            </a:r>
            <a:endParaRPr lang="pl-PL" sz="2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pl-PL" dirty="0" smtClean="0">
                <a:latin typeface="Comic Sans MS" panose="030F0702030302020204" pitchFamily="66" charset="0"/>
              </a:rPr>
              <a:t>Nauczyciel prowadzący zajęcia z programowania i kodowania wziął udział w różnych formach doskonalących na potrzeby projektu.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dirty="0" smtClean="0">
                <a:latin typeface="Comic Sans MS" panose="030F0702030302020204" pitchFamily="66" charset="0"/>
              </a:rPr>
              <a:t>W projekcie wzięli również udział rodzice kodując z dziećmi na stronie code.org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08" y="3501008"/>
            <a:ext cx="1233482" cy="1097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684" y="3501008"/>
            <a:ext cx="958476" cy="1097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796" y="3390623"/>
            <a:ext cx="1767705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Programowanie dla każdego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732" y="3573216"/>
            <a:ext cx="11521279" cy="302236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 klasach I – IV uczniowie poznawali program Baltie na lekcjach zajęć komputerowych oraz na kółku informatycznym dla klas III – IV.</a:t>
            </a:r>
            <a:r>
              <a:rPr lang="pl-PL" sz="2000" dirty="0" smtClean="0"/>
              <a:t> 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Wszyscy uczniowie poznali różne tryby pracy w programie: Budowanie, Czarowanie i Programowanie. Nauczyli się zapisywać efekty swojej pracy i otwierać zapisane pliki. Korzystając z różnych banków przedmiotów budowali własne sceny i uzupełniali sceny przygotowane przez nauczyciela, wyczarowywali sceny, przygotowywali polecenia i sterowali czarodziejem. 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Uczniowie klasy III i IV dodatkowo programowali, tworzyli najpierw proste, a później złożone animacje wykorzystując zaawansowany tryb programowania. </a:t>
            </a: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25596" y="240387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Comic Sans MS" panose="030F0702030302020204" pitchFamily="66" charset="0"/>
              </a:rPr>
              <a:t>BALTIE</a:t>
            </a:r>
            <a:endParaRPr lang="pl-PL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107" y="2274107"/>
            <a:ext cx="1060451" cy="95577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0" y="2198997"/>
            <a:ext cx="1060451" cy="95577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46" y="2211384"/>
            <a:ext cx="1060451" cy="95577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21" y="2249150"/>
            <a:ext cx="1060451" cy="95577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60676" y="2075151"/>
            <a:ext cx="2363445" cy="132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0212" y="2049485"/>
            <a:ext cx="2409072" cy="1355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28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Programowanie dla każdego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780" y="2897641"/>
            <a:ext cx="11521280" cy="420624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Uczniowie klas V na lekcjach zajęć komputerowych pracowali w innym środowisku programowania – </a:t>
            </a:r>
            <a:r>
              <a:rPr lang="pl-PL" sz="2000" dirty="0" err="1" smtClean="0">
                <a:latin typeface="Comic Sans MS" panose="030F0702030302020204" pitchFamily="66" charset="0"/>
              </a:rPr>
              <a:t>Logomocji</a:t>
            </a:r>
            <a:r>
              <a:rPr lang="pl-PL" sz="20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Poznali polecenia języka Logo i pisali najpierw proste programy (np. tworzyli różne wielokąty). Następnym etapem było zapisywanie poleceń w postaci procedur, które wykorzystywali do tworzenia bardziej złożonych programów (np. tworzyli różnobarwne rozety i mozaiki).  Ostatnim etapem tworzenie procedur wykorzystujących zmienne do obliczeń.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Szkoda tylko, że nasza </a:t>
            </a:r>
            <a:r>
              <a:rPr lang="pl-PL" sz="2000" dirty="0" err="1" smtClean="0">
                <a:latin typeface="Comic Sans MS" panose="030F0702030302020204" pitchFamily="66" charset="0"/>
              </a:rPr>
              <a:t>Logomocja</a:t>
            </a:r>
            <a:r>
              <a:rPr lang="pl-PL" sz="2000" dirty="0" smtClean="0">
                <a:latin typeface="Comic Sans MS" panose="030F0702030302020204" pitchFamily="66" charset="0"/>
              </a:rPr>
              <a:t> była wersją demo. Nie było więc możliwości zapisywania tworzonych projektów. </a:t>
            </a:r>
          </a:p>
          <a:p>
            <a:pPr marL="0" indent="0">
              <a:buNone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  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57642" y="207877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LOGOMOCJA</a:t>
            </a:r>
            <a:endParaRPr lang="pl-PL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40" y="2039987"/>
            <a:ext cx="648072" cy="7239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46" y="2048205"/>
            <a:ext cx="648072" cy="7239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41" y="2055137"/>
            <a:ext cx="648072" cy="7239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82" y="2048206"/>
            <a:ext cx="648072" cy="72391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39" y="2039441"/>
            <a:ext cx="648072" cy="72391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81" y="2039441"/>
            <a:ext cx="648072" cy="72391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95" y="5455965"/>
            <a:ext cx="1484869" cy="131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08" y="5459726"/>
            <a:ext cx="1338594" cy="130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116" y="5455965"/>
            <a:ext cx="1296144" cy="1311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64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 panose="030F0702030302020204" pitchFamily="66" charset="0"/>
              </a:rPr>
              <a:t>Programowanie dla każdego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804" y="2999096"/>
            <a:ext cx="11305256" cy="307695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Comic Sans MS" panose="030F0702030302020204" pitchFamily="66" charset="0"/>
              </a:rPr>
              <a:t>Uczniowie </a:t>
            </a:r>
            <a:r>
              <a:rPr lang="pl-PL" sz="2000" dirty="0" smtClean="0">
                <a:latin typeface="Comic Sans MS" panose="030F0702030302020204" pitchFamily="66" charset="0"/>
              </a:rPr>
              <a:t>klasy VI </a:t>
            </a:r>
            <a:r>
              <a:rPr lang="pl-PL" sz="2000" dirty="0">
                <a:latin typeface="Comic Sans MS" panose="030F0702030302020204" pitchFamily="66" charset="0"/>
              </a:rPr>
              <a:t>na lekcjach zajęć komputerowych pracowali w </a:t>
            </a:r>
            <a:r>
              <a:rPr lang="pl-PL" sz="2000" dirty="0" smtClean="0">
                <a:latin typeface="Comic Sans MS" panose="030F0702030302020204" pitchFamily="66" charset="0"/>
              </a:rPr>
              <a:t>środowisku </a:t>
            </a:r>
            <a:r>
              <a:rPr lang="pl-PL" sz="2000" dirty="0" err="1" smtClean="0">
                <a:latin typeface="Comic Sans MS" panose="030F0702030302020204" pitchFamily="66" charset="0"/>
              </a:rPr>
              <a:t>Scratch</a:t>
            </a:r>
            <a:r>
              <a:rPr lang="pl-PL" sz="20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pl-PL" sz="2000" dirty="0" smtClean="0">
                <a:latin typeface="Comic Sans MS" panose="030F0702030302020204" pitchFamily="66" charset="0"/>
              </a:rPr>
              <a:t>Poznali narzędzia modyfikacji duszka i tła oraz wszystkie grupy poleceń, które wykorzystali </a:t>
            </a:r>
            <a:r>
              <a:rPr lang="pl-PL" sz="2000" dirty="0" smtClean="0">
                <a:latin typeface="Comic Sans MS" panose="030F0702030302020204" pitchFamily="66" charset="0"/>
              </a:rPr>
              <a:t>do </a:t>
            </a:r>
            <a:r>
              <a:rPr lang="pl-PL" sz="2000" dirty="0" smtClean="0">
                <a:latin typeface="Comic Sans MS" panose="030F0702030302020204" pitchFamily="66" charset="0"/>
              </a:rPr>
              <a:t>tworzenia prostych projektów. Prace bardziej rozbudowane rozpoczynali od stworzenia algorytmu, który pomagał im w opracowaniu projektu. Wykonane projekty wykorzystali do wykonania własnej historyjki i gry komputerowej. </a:t>
            </a:r>
            <a:r>
              <a:rPr lang="pl-PL" sz="2000" dirty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W czasie pracy łączyli ze sobą grafikę, zdjęcia, muzykę i dźwięki.</a:t>
            </a:r>
            <a:endParaRPr lang="pl-PL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582244" y="2204864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SCRATCH</a:t>
            </a:r>
            <a:endParaRPr lang="pl-PL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57" y="1942163"/>
            <a:ext cx="1505915" cy="10870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41" y="1912014"/>
            <a:ext cx="1505915" cy="108708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87" y="1934909"/>
            <a:ext cx="1505915" cy="108708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455" y="1956645"/>
            <a:ext cx="1505915" cy="10870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19" y="1934808"/>
            <a:ext cx="1505915" cy="10870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02" y="1934808"/>
            <a:ext cx="1505915" cy="108708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8123" y="5122978"/>
            <a:ext cx="2854052" cy="1605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5125" y="5126915"/>
            <a:ext cx="2817930" cy="1585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87244" y="5122978"/>
            <a:ext cx="2824929" cy="1589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12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Programowanie dla każdego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9773" y="3307409"/>
            <a:ext cx="11449272" cy="3004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Uczniowie wszystkich klas uczyli się kodowania: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W klasach I – III kodowaliśmy zarówno bez komputera, jak i z komputerem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W klasach IV – VI kodowaliśmy z </a:t>
            </a:r>
            <a:r>
              <a:rPr lang="pl-PL" dirty="0" smtClean="0">
                <a:latin typeface="Comic Sans MS" panose="030F0702030302020204" pitchFamily="66" charset="0"/>
              </a:rPr>
              <a:t>komputerem i bez komputera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Uczniowie mieli założone konta na platformie code.org i w ramach zadania domowego </a:t>
            </a:r>
            <a:r>
              <a:rPr lang="pl-PL" dirty="0" smtClean="0">
                <a:latin typeface="Comic Sans MS" panose="030F0702030302020204" pitchFamily="66" charset="0"/>
              </a:rPr>
              <a:t>kodowali </a:t>
            </a:r>
            <a:r>
              <a:rPr lang="pl-PL" dirty="0" smtClean="0">
                <a:latin typeface="Comic Sans MS" panose="030F0702030302020204" pitchFamily="66" charset="0"/>
              </a:rPr>
              <a:t>na różnych etapach: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I kurs – młodsi uczniowie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II kurs – uczniowie klas V i VI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W kodowaniu pomagali im rodzice.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57174" y="2206815"/>
            <a:ext cx="327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latin typeface="Comic Sans MS" panose="030F0702030302020204" pitchFamily="66" charset="0"/>
              </a:rPr>
              <a:t>KODOWANIE</a:t>
            </a:r>
            <a:endParaRPr lang="pl-PL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00" y="1998775"/>
            <a:ext cx="1006812" cy="101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07" y="2006332"/>
            <a:ext cx="1009412" cy="102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716" y="4865101"/>
            <a:ext cx="2582571" cy="187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157" y="1997480"/>
            <a:ext cx="998031" cy="101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258" y="1965411"/>
            <a:ext cx="1728192" cy="110018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73" y="2011403"/>
            <a:ext cx="1015865" cy="1008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2878" y="2218356"/>
            <a:ext cx="1535100" cy="6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Programowanie dla każdego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288" y="2852935"/>
            <a:ext cx="9672760" cy="3364984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Konferencja „Wspomaganie szkół w procesie nauczania programowania”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Warsztaty „Programowanie na wszystkich etapach kształcenia”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Warsztaty „Wprowadzenie do programowania”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Sieć współpracy „Programowanie i myślenie matematyczne na II i III etapie edukacyjnym”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Sieć współpracy „Edukacja matematyczna i programowanie w edukacji wczesnoszkolnej”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Seminarium „Nauka programowania z Baltie z lekcją pokazową”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Warsztaty „Programowanie w </a:t>
            </a:r>
            <a:r>
              <a:rPr lang="pl-PL" dirty="0" err="1" smtClean="0">
                <a:latin typeface="Comic Sans MS" panose="030F0702030302020204" pitchFamily="66" charset="0"/>
              </a:rPr>
              <a:t>Scratchu</a:t>
            </a:r>
            <a:r>
              <a:rPr lang="pl-PL" dirty="0" smtClean="0">
                <a:latin typeface="Comic Sans MS" panose="030F0702030302020204" pitchFamily="66" charset="0"/>
              </a:rPr>
              <a:t>”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Obserwacja zajęć z robotyki w ZS w Lubiczu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Konferencja „Myślę, tworzę, programuję – nauka programowania na II etapie </a:t>
            </a:r>
            <a:r>
              <a:rPr lang="pl-PL" dirty="0" smtClean="0">
                <a:latin typeface="Comic Sans MS" panose="030F0702030302020204" pitchFamily="66" charset="0"/>
              </a:rPr>
              <a:t>edukacyjnym”</a:t>
            </a:r>
            <a:endParaRPr lang="pl-PL" dirty="0" smtClean="0">
              <a:latin typeface="Comic Sans MS" panose="030F0702030302020204" pitchFamily="66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45117" y="1999770"/>
            <a:ext cx="949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3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FORMY DOSKONALENIA NAUCZYCIELA</a:t>
            </a:r>
            <a:endParaRPr lang="pl-PL" sz="36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 rot="1881655">
            <a:off x="10510448" y="2806423"/>
            <a:ext cx="1178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2800" b="1" cap="none" spc="0" dirty="0" smtClean="0">
                <a:ln/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Baltie</a:t>
            </a:r>
            <a:endParaRPr lang="pl-PL" sz="2800" b="1" cap="none" spc="0" dirty="0">
              <a:ln/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 rot="631812">
            <a:off x="10178592" y="3954326"/>
            <a:ext cx="1611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Scratch</a:t>
            </a:r>
            <a:endParaRPr lang="pl-PL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ostokąt 6"/>
          <p:cNvSpPr/>
          <p:nvPr/>
        </p:nvSpPr>
        <p:spPr>
          <a:xfrm rot="21041868">
            <a:off x="10270872" y="3229425"/>
            <a:ext cx="940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C++</a:t>
            </a:r>
            <a:endParaRPr lang="pl-PL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ostokąt 7"/>
          <p:cNvSpPr/>
          <p:nvPr/>
        </p:nvSpPr>
        <p:spPr>
          <a:xfrm rot="742695">
            <a:off x="10423910" y="5545476"/>
            <a:ext cx="135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Python</a:t>
            </a:r>
            <a:endParaRPr lang="pl-PL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ostokąt 8"/>
          <p:cNvSpPr/>
          <p:nvPr/>
        </p:nvSpPr>
        <p:spPr>
          <a:xfrm rot="19969051">
            <a:off x="10439517" y="4658142"/>
            <a:ext cx="1087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3CC33"/>
                </a:solidFill>
                <a:latin typeface="Comic Sans MS" panose="030F0702030302020204" pitchFamily="66" charset="0"/>
              </a:rPr>
              <a:t>Logo</a:t>
            </a:r>
            <a:endParaRPr lang="pl-PL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Programowanie dla każdego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812" y="2777520"/>
            <a:ext cx="5544616" cy="2883728"/>
          </a:xfrm>
        </p:spPr>
        <p:txBody>
          <a:bodyPr>
            <a:normAutofit fontScale="25000" lnSpcReduction="20000"/>
          </a:bodyPr>
          <a:lstStyle/>
          <a:p>
            <a:r>
              <a:rPr lang="pl-PL" sz="8000" dirty="0" smtClean="0">
                <a:latin typeface="Comic Sans MS" panose="030F0702030302020204" pitchFamily="66" charset="0"/>
              </a:rPr>
              <a:t>Poznajemy języki programowania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Rozwijamy logiczne myślenie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Rozwijamy kreatywność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Programujemy własne historie i gry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Rozwiązujemy różne zadania informatyczne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Uczymy się kodować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Pracujemy w grupie</a:t>
            </a:r>
          </a:p>
          <a:p>
            <a:r>
              <a:rPr lang="pl-PL" sz="8000" dirty="0" smtClean="0">
                <a:latin typeface="Comic Sans MS" panose="030F0702030302020204" pitchFamily="66" charset="0"/>
              </a:rPr>
              <a:t>Włączamy do pomocy rodziców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778850" y="1999770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3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PODSUMOWANIE</a:t>
            </a:r>
            <a:endParaRPr lang="pl-PL" sz="36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260219"/>
              </p:ext>
            </p:extLst>
          </p:nvPr>
        </p:nvGraphicFramePr>
        <p:xfrm>
          <a:off x="7102524" y="1124744"/>
          <a:ext cx="5544616" cy="547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054852" y="659639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Opracowanie Hanna Masłowska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5784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374</TotalTime>
  <Words>561</Words>
  <Application>Microsoft Office PowerPoint</Application>
  <PresentationFormat>Niestandardowy</PresentationFormat>
  <Paragraphs>78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Comic Sans MS</vt:lpstr>
      <vt:lpstr>Corbel</vt:lpstr>
      <vt:lpstr>Wingdings</vt:lpstr>
      <vt:lpstr>Paski</vt:lpstr>
      <vt:lpstr>Programowanie  dla każdego </vt:lpstr>
      <vt:lpstr>Programowanie dla każdego</vt:lpstr>
      <vt:lpstr>Programowanie dla każdego</vt:lpstr>
      <vt:lpstr>Programowanie dla każdego</vt:lpstr>
      <vt:lpstr>Programowanie dla każdego</vt:lpstr>
      <vt:lpstr>Programowanie dla każdego</vt:lpstr>
      <vt:lpstr>Programowanie dla każdego</vt:lpstr>
      <vt:lpstr>Programowanie dla każdego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Programowanie  dla każdego</dc:title>
  <dc:creator>Hanna Maslowska</dc:creator>
  <cp:lastModifiedBy>Hanna Maslowska</cp:lastModifiedBy>
  <cp:revision>42</cp:revision>
  <dcterms:created xsi:type="dcterms:W3CDTF">2017-06-11T17:46:45Z</dcterms:created>
  <dcterms:modified xsi:type="dcterms:W3CDTF">2017-06-16T20:41:06Z</dcterms:modified>
</cp:coreProperties>
</file>